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1258" autoAdjust="0"/>
  </p:normalViewPr>
  <p:slideViewPr>
    <p:cSldViewPr>
      <p:cViewPr varScale="1">
        <p:scale>
          <a:sx n="81" d="100"/>
          <a:sy n="81" d="100"/>
        </p:scale>
        <p:origin x="10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FC6F4A-4C84-49AC-9E56-1B1399642BDF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450B9A-04A4-474A-B5BA-35CDE5DB01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Дети и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Безопасность в сети</a:t>
            </a:r>
            <a:endParaRPr lang="ru-RU" dirty="0"/>
          </a:p>
        </p:txBody>
      </p:sp>
      <p:pic>
        <p:nvPicPr>
          <p:cNvPr id="1026" name="Picture 2" descr="C:\Users\User\Downloads\пр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624303" cy="3452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50099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является прекрасным источником для новых знаний, помогает в учебе, занимает досуг. Но в то же время, 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таит в себе много опасностей. Обязательно нужно поговорить с детьми, объяснить, что могут возникать различные неприятные ситуации и то, как из них лучшим образом выходить. Помните, что безопасность ваших детей 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Интернете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зависит от  вас.</a:t>
            </a:r>
          </a:p>
        </p:txBody>
      </p:sp>
      <p:pic>
        <p:nvPicPr>
          <p:cNvPr id="2050" name="Picture 2" descr="C:\Users\User\Downloads\пр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143248"/>
            <a:ext cx="4143404" cy="3107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Кто в ответе за наших детей в интернете?</a:t>
            </a: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Правительство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Должны быть законы, которые смогли бы оградить детей от вредной информации в Интернете. Так в России все школы обязали установить программы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контентной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фильтрации в классах информатики.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Поисковики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Многие поисковые сервисы такие как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Ramler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имеют в своем арсенале большое количество настроек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виджетов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помогающих родителям оградить детей от нежелательного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Интернете.  А так же есть поисковые системы, предназначенные специально для детей.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Конечно же ни кто так сильно не отвечает за безопасность  детей в Интернете, как сами родители. Ведь только родители могут полностью контролировать своих детей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C:\Users\User\Downloads\пр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286388"/>
            <a:ext cx="1885958" cy="1257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er\Downloads\пр\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214950"/>
            <a:ext cx="1804463" cy="1353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ownloads\пр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5214950"/>
            <a:ext cx="1834217" cy="1357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74295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сделать прогулки ребенка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Интернете более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безопасными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лучшего взаимопонимания и устранения возможных недоразумений, лучше сразу расставить все точки над «и», установить некоторые ограничения для самостоятельного выхода в Интернет. Обсудите это с детьми, чтобы они понимали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необходимость подобных запретов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тогда вместе вы обязательно сможете сделать прогулки ребенка в Сети наиболее безопасными.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авила безопасности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14422"/>
            <a:ext cx="457165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78674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список правил работы детей в Интернете и помните, 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лучше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твердое «нет», чем неуверенное «да». Пусть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ограничения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будут минимальны, но зато действовать всегда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Расскажите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детям о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необходимости сохранения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конфиденциальных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данных в тайне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 том, как лучше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	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сделать. Вот несколько простых правил, которых следует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придерживаться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общении использовать только имя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псевдоним;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номер телефона, свой адрес, место учебы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нельзя никому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сообщать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пересылать свои фотографии;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 контроля взрослых не встречаться с людьми,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знакомство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которыми завязалось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Поясните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в сети, несмотря на кажущуюся безнаказанность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какие-то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проступки, там действуют те же правила, что 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реальной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жизни: хорошо - плохо, правильно -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развивать и доверять интуиции.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малейших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признаках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беспокойства, путь рассказывают об этом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74295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детям по каким-либо причинам нужно вводить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регистрационное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имя, помогите его придумать так, чтобы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несло в себе никакой личной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люди в Сети часто выдают себя совсем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других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Поэтому встречаться с ними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стоит.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следовать нормам морали, быть воспитанными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даже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виртуальном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общении.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расскажите о правах собственности, о том, 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любой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материал, выставленный в Сети, может быть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авторским.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Неправомерное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 такого материала может быть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уголовно наказуемым.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далеко не все, что можно увидеть в Интернете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При сомнениях, пусть лучше уточнит у вас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Используйте современные программы, которые предоставляют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возможность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фильтрации содержимого сайтов,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контролировать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места посещения и деятельность 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Создайте доверительные отношения между вами и вашим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ребенком.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Посещайте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его любимые сайты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иногда вместе, если 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ведет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дневник, время от времени прочитывайте 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User\Downloads\пр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3116"/>
            <a:ext cx="2774959" cy="4184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50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Franklin Gothic Book</vt:lpstr>
      <vt:lpstr>Franklin Gothic Medium</vt:lpstr>
      <vt:lpstr>Times New Roman</vt:lpstr>
      <vt:lpstr>Wingdings</vt:lpstr>
      <vt:lpstr>Wingdings 2</vt:lpstr>
      <vt:lpstr>Трек</vt:lpstr>
      <vt:lpstr>Дети и интернет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и интернет</dc:title>
  <dc:creator>User</dc:creator>
  <cp:lastModifiedBy>Галина Захарова</cp:lastModifiedBy>
  <cp:revision>13</cp:revision>
  <dcterms:created xsi:type="dcterms:W3CDTF">2011-12-07T17:22:23Z</dcterms:created>
  <dcterms:modified xsi:type="dcterms:W3CDTF">2018-10-28T17:56:50Z</dcterms:modified>
</cp:coreProperties>
</file>