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103" d="100"/>
          <a:sy n="103" d="100"/>
        </p:scale>
        <p:origin x="156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9E747-8A97-4869-8458-DB69C6E1171D}" type="datetimeFigureOut">
              <a:rPr lang="ru-RU" smtClean="0"/>
              <a:t>28.10.2018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4BDA8B8-C5CA-4E14-BFCF-708649EDF0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9E747-8A97-4869-8458-DB69C6E1171D}" type="datetimeFigureOut">
              <a:rPr lang="ru-RU" smtClean="0"/>
              <a:t>28.10.2018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DA8B8-C5CA-4E14-BFCF-708649EDF0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9E747-8A97-4869-8458-DB69C6E1171D}" type="datetimeFigureOut">
              <a:rPr lang="ru-RU" smtClean="0"/>
              <a:t>28.10.2018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DA8B8-C5CA-4E14-BFCF-708649EDF0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9E747-8A97-4869-8458-DB69C6E1171D}" type="datetimeFigureOut">
              <a:rPr lang="ru-RU" smtClean="0"/>
              <a:t>28.10.2018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4BDA8B8-C5CA-4E14-BFCF-708649EDF0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9E747-8A97-4869-8458-DB69C6E1171D}" type="datetimeFigureOut">
              <a:rPr lang="ru-RU" smtClean="0"/>
              <a:t>28.10.2018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DA8B8-C5CA-4E14-BFCF-708649EDF07D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9E747-8A97-4869-8458-DB69C6E1171D}" type="datetimeFigureOut">
              <a:rPr lang="ru-RU" smtClean="0"/>
              <a:t>28.10.2018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DA8B8-C5CA-4E14-BFCF-708649EDF0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9E747-8A97-4869-8458-DB69C6E1171D}" type="datetimeFigureOut">
              <a:rPr lang="ru-RU" smtClean="0"/>
              <a:t>28.10.2018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94BDA8B8-C5CA-4E14-BFCF-708649EDF07D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9E747-8A97-4869-8458-DB69C6E1171D}" type="datetimeFigureOut">
              <a:rPr lang="ru-RU" smtClean="0"/>
              <a:t>28.10.2018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DA8B8-C5CA-4E14-BFCF-708649EDF0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9E747-8A97-4869-8458-DB69C6E1171D}" type="datetimeFigureOut">
              <a:rPr lang="ru-RU" smtClean="0"/>
              <a:t>28.10.2018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DA8B8-C5CA-4E14-BFCF-708649EDF0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9E747-8A97-4869-8458-DB69C6E1171D}" type="datetimeFigureOut">
              <a:rPr lang="ru-RU" smtClean="0"/>
              <a:t>28.10.2018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DA8B8-C5CA-4E14-BFCF-708649EDF0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9E747-8A97-4869-8458-DB69C6E1171D}" type="datetimeFigureOut">
              <a:rPr lang="ru-RU" smtClean="0"/>
              <a:t>28.10.2018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DA8B8-C5CA-4E14-BFCF-708649EDF07D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B59E747-8A97-4869-8458-DB69C6E1171D}" type="datetimeFigureOut">
              <a:rPr lang="ru-RU" smtClean="0"/>
              <a:t>28.10.2018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4BDA8B8-C5CA-4E14-BFCF-708649EDF07D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4.bp.blogspot.com/-r3BLn0c61Ms/TVZCMNUWmsI/AAAAAAAAB70/S4wueq1uFvU/s1600/%D0%B1%D0%B5%D0%B7%D0%BE%D0%BF%D0%B0%D1%81%D0%BD%D0%BE%D1%81%D1%82%D1%8C.jpg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delphin-telecom.ru/node/75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www.delphin-telecom.ru/node/71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www.delphin-telecom.ru/node/36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hyperlink" Target="http://www.delphin-telecom.ru/node/46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Безопасность детей в сети Интернет</a:t>
            </a:r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ru-RU" sz="1600" dirty="0" smtClean="0"/>
              <a:t>В настоящее время дети активно пользуются Интернетом, а зачастую проводят в Сети даже больше времени, чем взрослые. Юные пользователи осваивают сервисы мгновенных сообщений (ICQ и пр.), общаются на форумах и в чатах, каждый день узнают много новой увлекательной и образовательной информации. Использование современных информационных технологий, несомненно, полезно, но не всегда безопасно для детей.</a:t>
            </a:r>
            <a:br>
              <a:rPr lang="ru-RU" sz="1600" dirty="0" smtClean="0"/>
            </a:br>
            <a:endParaRPr lang="ru-RU" sz="16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700808"/>
            <a:ext cx="3744416" cy="4320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268760"/>
            <a:ext cx="8686800" cy="5328592"/>
          </a:xfrm>
        </p:spPr>
        <p:txBody>
          <a:bodyPr/>
          <a:lstStyle/>
          <a:p>
            <a:r>
              <a:rPr lang="ru-RU" dirty="0" smtClean="0"/>
              <a:t>Начинать свое знакомство с виртуальной реальностью ребенок должен под присмотром взрослых. Именно родители смогут ответить на все "почему" и "как", а также предостеречь от возможных опасностей и ошибок.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Рисунок 3" descr="http://4.bp.blogspot.com/-r3BLn0c61Ms/TVZCMNUWmsI/AAAAAAAAB70/S4wueq1uFvU/s1600/%25D0%25B1%25D0%25B5%25D0%25B7%25D0%25BE%25D0%25BF%25D0%25B0%25D1%2581%25D0%25BD%25D0%25BE%25D1%2581%25D1%2582%25D1%258C.jpg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60032" y="4293096"/>
            <a:ext cx="3960440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Основные советы родителям:  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-Прежде, чем позволить ребенку пользоваться Интернетом, расскажите ему о возможных опасностях Сети (вредоносные программы, небезопасные сайты, </a:t>
            </a:r>
            <a:r>
              <a:rPr lang="ru-RU" dirty="0" err="1" smtClean="0"/>
              <a:t>интернет-мошенники</a:t>
            </a:r>
            <a:r>
              <a:rPr lang="ru-RU" dirty="0" smtClean="0"/>
              <a:t> и др.) и их последствиях.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412776"/>
            <a:ext cx="8686800" cy="5040560"/>
          </a:xfrm>
        </p:spPr>
        <p:txBody>
          <a:bodyPr/>
          <a:lstStyle/>
          <a:p>
            <a:r>
              <a:rPr lang="ru-RU" dirty="0" smtClean="0"/>
              <a:t>-Объясните ребенку, что при общении в Интернете (чаты, форумы, сервисы мгновенного обмена сообщениями, </a:t>
            </a:r>
            <a:r>
              <a:rPr lang="ru-RU" dirty="0" err="1" smtClean="0"/>
              <a:t>онлайн-игры</a:t>
            </a:r>
            <a:r>
              <a:rPr lang="ru-RU" dirty="0" smtClean="0"/>
              <a:t>) и других ситуациях, требующих регистрации, нельзя использовать реальное имя. Помогите ему выбрать регистрационное имя, не содержащее никакой личной информации.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Рисунок 3" descr="auja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47864" y="4941168"/>
            <a:ext cx="2664296" cy="144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-Объясните ребенку, что нельзя разглашать в Интернете информацию личного характера (номер телефона, домашний адрес, название/номер школы и т.д.), а также "показывать" свои фотографии.</a:t>
            </a:r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Рисунок 3" descr="t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4048" y="4077072"/>
            <a:ext cx="2736304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-Четко определите время, которое Ваш ребенок может проводить в Интернете, и сайты, которые он может посещать. </a:t>
            </a:r>
            <a:br>
              <a:rPr lang="ru-RU" dirty="0" smtClean="0"/>
            </a:br>
            <a:r>
              <a:rPr lang="ru-RU" dirty="0" smtClean="0"/>
              <a:t> -Помогите ребенку понять, что далеко не все, что он может прочесть или увидеть в Интернете - правда. Приучите его спрашивать то, в чем он не уверен.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 -Не позволяйте Вашему ребенку встречаться с </a:t>
            </a:r>
            <a:r>
              <a:rPr lang="ru-RU" dirty="0" err="1" smtClean="0"/>
              <a:t>онлайн-знакомыми</a:t>
            </a:r>
            <a:r>
              <a:rPr lang="ru-RU" dirty="0" smtClean="0"/>
              <a:t> без Вашего разрешения или в отсутствии взрослого человека.</a:t>
            </a:r>
            <a:br>
              <a:rPr lang="ru-RU" dirty="0" smtClean="0"/>
            </a:br>
            <a:r>
              <a:rPr lang="ru-RU" dirty="0" smtClean="0"/>
              <a:t> -Объясните ребенку, что нельзя открывать файлы, полученные от неизвестных пользователей, так как они могут содержать вирусы или фото/видео с негативным содержанием.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 -Убедитесь, что на компьютерах установлены и правильно настроены антивирусные программы, средства фильтрации </a:t>
            </a:r>
            <a:r>
              <a:rPr lang="ru-RU" dirty="0" err="1" smtClean="0"/>
              <a:t>контента</a:t>
            </a:r>
            <a:r>
              <a:rPr lang="ru-RU" dirty="0" smtClean="0"/>
              <a:t> и нежелательных сообщений.</a:t>
            </a:r>
            <a:br>
              <a:rPr lang="ru-RU" dirty="0" smtClean="0"/>
            </a:br>
            <a:r>
              <a:rPr lang="ru-RU" dirty="0" smtClean="0"/>
              <a:t> -Контролируйте деятельность ребенка в Интернете с помощью специального программного обеспечения.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Рисунок 3" descr="fkjsk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56176" y="4725144"/>
            <a:ext cx="1368152" cy="144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 -Проверяйте актуальность уже установленных правил. Следите за тем, чтобы Ваши правила соответствовали возрасту и развитию Вашего ребенка.</a:t>
            </a:r>
            <a:br>
              <a:rPr lang="ru-RU" dirty="0" smtClean="0"/>
            </a:br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3" descr="dfks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43808" y="3501008"/>
            <a:ext cx="3096344" cy="2304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34</TotalTime>
  <Words>235</Words>
  <Application>Microsoft Office PowerPoint</Application>
  <PresentationFormat>Экран (4:3)</PresentationFormat>
  <Paragraphs>12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Franklin Gothic Book</vt:lpstr>
      <vt:lpstr>Franklin Gothic Medium</vt:lpstr>
      <vt:lpstr>Wingdings 2</vt:lpstr>
      <vt:lpstr>Трек</vt:lpstr>
      <vt:lpstr>Безопасность детей в сети Интернет</vt:lpstr>
      <vt:lpstr>Презентация PowerPoint</vt:lpstr>
      <vt:lpstr>Основные советы родителям:  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Школа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Безопасность детей в сети Интернет</dc:title>
  <dc:creator>1</dc:creator>
  <cp:lastModifiedBy>Галина Захарова</cp:lastModifiedBy>
  <cp:revision>6</cp:revision>
  <dcterms:created xsi:type="dcterms:W3CDTF">2012-01-24T13:13:23Z</dcterms:created>
  <dcterms:modified xsi:type="dcterms:W3CDTF">2018-10-28T17:57:02Z</dcterms:modified>
</cp:coreProperties>
</file>